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8" r:id="rId3"/>
    <p:sldId id="288" r:id="rId4"/>
    <p:sldId id="289" r:id="rId5"/>
    <p:sldId id="264" r:id="rId6"/>
    <p:sldId id="287" r:id="rId7"/>
    <p:sldId id="277" r:id="rId8"/>
    <p:sldId id="278" r:id="rId9"/>
    <p:sldId id="279" r:id="rId10"/>
    <p:sldId id="280" r:id="rId11"/>
    <p:sldId id="257" r:id="rId12"/>
    <p:sldId id="281" r:id="rId13"/>
    <p:sldId id="282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5439"/>
  </p:normalViewPr>
  <p:slideViewPr>
    <p:cSldViewPr snapToGrid="0" snapToObjects="1">
      <p:cViewPr varScale="1">
        <p:scale>
          <a:sx n="85" d="100"/>
          <a:sy n="85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1D6BA-1C3F-834F-A451-B249D0467BC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9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01" y="-628752"/>
            <a:ext cx="9144000" cy="23876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OpenShift</a:t>
            </a:r>
            <a:r>
              <a:rPr lang="en-US" dirty="0" smtClean="0"/>
              <a:t> Hybrid Windows and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664200"/>
            <a:ext cx="9144000" cy="1655762"/>
          </a:xfrm>
        </p:spPr>
        <p:txBody>
          <a:bodyPr/>
          <a:lstStyle/>
          <a:p>
            <a:r>
              <a:rPr lang="en-US" dirty="0" smtClean="0"/>
              <a:t>Glenn West, Principle </a:t>
            </a:r>
            <a:r>
              <a:rPr lang="en-US" dirty="0" smtClean="0"/>
              <a:t>Engineer</a:t>
            </a:r>
          </a:p>
          <a:p>
            <a:r>
              <a:rPr lang="en-US" dirty="0" smtClean="0"/>
              <a:t>Version 1 – April 23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7" y="1758848"/>
            <a:ext cx="6945443" cy="3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Specific using </a:t>
            </a:r>
            <a:r>
              <a:rPr lang="en-US" dirty="0" err="1" smtClean="0"/>
              <a:t>Ansible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Kubernetes</a:t>
            </a:r>
            <a:r>
              <a:rPr lang="en-US" dirty="0" smtClean="0"/>
              <a:t> on windows - No Package management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No ETC – So create directory structure (c:\k) and setup </a:t>
            </a:r>
            <a:r>
              <a:rPr lang="en-US" dirty="0" err="1" smtClean="0">
                <a:sym typeface="Wingdings"/>
              </a:rPr>
              <a:t>enviornment</a:t>
            </a:r>
            <a:r>
              <a:rPr lang="en-US" dirty="0" smtClean="0">
                <a:sym typeface="Wingdings"/>
              </a:rPr>
              <a:t> variables (</a:t>
            </a:r>
            <a:r>
              <a:rPr lang="en-US" dirty="0" err="1" smtClean="0">
                <a:sym typeface="Wingdings"/>
              </a:rPr>
              <a:t>Powershell</a:t>
            </a:r>
            <a:r>
              <a:rPr lang="en-US" dirty="0" smtClean="0">
                <a:sym typeface="Wingdings"/>
              </a:rPr>
              <a:t> in </a:t>
            </a:r>
            <a:r>
              <a:rPr lang="en-US" dirty="0" err="1" smtClean="0">
                <a:sym typeface="Wingdings"/>
              </a:rPr>
              <a:t>ansible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Download and install </a:t>
            </a:r>
            <a:r>
              <a:rPr lang="en-US" dirty="0" err="1" smtClean="0">
                <a:sym typeface="Wingdings"/>
              </a:rPr>
              <a:t>cni</a:t>
            </a:r>
            <a:r>
              <a:rPr lang="en-US" dirty="0" smtClean="0">
                <a:sym typeface="Wingdings"/>
              </a:rPr>
              <a:t> – No Package Management </a:t>
            </a:r>
          </a:p>
          <a:p>
            <a:r>
              <a:rPr lang="en-US" dirty="0" err="1" smtClean="0">
                <a:sym typeface="Wingdings"/>
              </a:rPr>
              <a:t>Donwload</a:t>
            </a:r>
            <a:r>
              <a:rPr lang="en-US" dirty="0" smtClean="0">
                <a:sym typeface="Wingdings"/>
              </a:rPr>
              <a:t> and install windows package manager</a:t>
            </a:r>
          </a:p>
          <a:p>
            <a:r>
              <a:rPr lang="en-US" dirty="0" smtClean="0">
                <a:sym typeface="Wingdings"/>
              </a:rPr>
              <a:t>Download and install </a:t>
            </a:r>
            <a:r>
              <a:rPr lang="en-US" dirty="0" err="1" smtClean="0">
                <a:sym typeface="Wingdings"/>
              </a:rPr>
              <a:t>git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Gnerate</a:t>
            </a:r>
            <a:r>
              <a:rPr lang="en-US" dirty="0" smtClean="0">
                <a:sym typeface="Wingdings"/>
              </a:rPr>
              <a:t> OCP </a:t>
            </a:r>
            <a:r>
              <a:rPr lang="en-US" dirty="0" err="1" smtClean="0">
                <a:sym typeface="Wingdings"/>
              </a:rPr>
              <a:t>Config</a:t>
            </a:r>
            <a:r>
              <a:rPr lang="en-US" dirty="0" smtClean="0">
                <a:sym typeface="Wingdings"/>
              </a:rPr>
              <a:t> files on Master</a:t>
            </a:r>
          </a:p>
          <a:p>
            <a:r>
              <a:rPr lang="en-US" dirty="0" smtClean="0">
                <a:sym typeface="Wingdings"/>
              </a:rPr>
              <a:t>Pull </a:t>
            </a:r>
            <a:r>
              <a:rPr lang="en-US" dirty="0" err="1" smtClean="0">
                <a:sym typeface="Wingdings"/>
              </a:rPr>
              <a:t>configs</a:t>
            </a:r>
            <a:r>
              <a:rPr lang="en-US" dirty="0" smtClean="0">
                <a:sym typeface="Wingdings"/>
              </a:rPr>
              <a:t> to bastion</a:t>
            </a:r>
          </a:p>
          <a:p>
            <a:r>
              <a:rPr lang="en-US" dirty="0" smtClean="0">
                <a:sym typeface="Wingdings"/>
              </a:rPr>
              <a:t>Push </a:t>
            </a:r>
            <a:r>
              <a:rPr lang="en-US" dirty="0" err="1" smtClean="0">
                <a:sym typeface="Wingdings"/>
              </a:rPr>
              <a:t>config</a:t>
            </a:r>
            <a:r>
              <a:rPr lang="en-US" dirty="0" smtClean="0">
                <a:sym typeface="Wingdings"/>
              </a:rPr>
              <a:t> to each Node</a:t>
            </a:r>
          </a:p>
          <a:p>
            <a:r>
              <a:rPr lang="en-US" dirty="0" smtClean="0">
                <a:sym typeface="Wingdings"/>
              </a:rPr>
              <a:t>Start </a:t>
            </a:r>
            <a:r>
              <a:rPr lang="en-US" dirty="0" err="1" smtClean="0">
                <a:sym typeface="Wingdings"/>
              </a:rPr>
              <a:t>Kublet</a:t>
            </a:r>
            <a:r>
              <a:rPr lang="en-US" dirty="0" smtClean="0">
                <a:sym typeface="Wingdings"/>
              </a:rPr>
              <a:t> on Windows (Currently done manually)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7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Accomplished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fully automated – repeatable </a:t>
            </a:r>
            <a:r>
              <a:rPr lang="en-US" dirty="0" smtClean="0"/>
              <a:t>install of Linux and Windows VM ready for OCP</a:t>
            </a:r>
            <a:endParaRPr lang="en-US" dirty="0" smtClean="0"/>
          </a:p>
          <a:p>
            <a:r>
              <a:rPr lang="en-US" dirty="0" smtClean="0"/>
              <a:t>Installs OCP 3.9 puddles using a local container based repo on the bastion (No breaks)</a:t>
            </a:r>
          </a:p>
          <a:p>
            <a:r>
              <a:rPr lang="en-US" dirty="0" smtClean="0"/>
              <a:t>Windows nodes part of OCP (</a:t>
            </a:r>
            <a:r>
              <a:rPr lang="en-US" dirty="0" err="1" smtClean="0"/>
              <a:t>Kubernetes</a:t>
            </a:r>
            <a:r>
              <a:rPr lang="en-US" dirty="0" smtClean="0"/>
              <a:t> is installed enough to function and report to Cluster and stays up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68" y="4511040"/>
            <a:ext cx="5294940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done: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Day – Make sure everything has been captured and is repeatable </a:t>
            </a:r>
            <a:endParaRPr lang="en-US" dirty="0"/>
          </a:p>
          <a:p>
            <a:r>
              <a:rPr lang="en-US" dirty="0" smtClean="0"/>
              <a:t>2 Days +/- Add Networking Setup and Validation</a:t>
            </a:r>
          </a:p>
          <a:p>
            <a:r>
              <a:rPr lang="en-US" dirty="0" smtClean="0"/>
              <a:t>1 Day +/- </a:t>
            </a:r>
            <a:r>
              <a:rPr lang="en-US" dirty="0" err="1" smtClean="0"/>
              <a:t>Applciation</a:t>
            </a:r>
            <a:r>
              <a:rPr lang="en-US" dirty="0" smtClean="0"/>
              <a:t> Validation</a:t>
            </a:r>
          </a:p>
          <a:p>
            <a:r>
              <a:rPr lang="en-US" dirty="0" smtClean="0"/>
              <a:t>Demo Day (This slide deck will expand)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5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 Hybrid Repo (ARM/Bash/</a:t>
            </a:r>
            <a:r>
              <a:rPr lang="en-US" dirty="0" err="1" smtClean="0"/>
              <a:t>Ansible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6" y="1346371"/>
            <a:ext cx="9144000" cy="52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182245"/>
            <a:ext cx="10515600" cy="1325563"/>
          </a:xfrm>
        </p:spPr>
        <p:txBody>
          <a:bodyPr/>
          <a:lstStyle/>
          <a:p>
            <a:r>
              <a:rPr lang="en-US" dirty="0" smtClean="0"/>
              <a:t>Hybrid Script – Windows Node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1322090"/>
            <a:ext cx="9189720" cy="5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Microsoft Doc is not usable by typical </a:t>
            </a:r>
            <a:r>
              <a:rPr lang="en-US" dirty="0" err="1" smtClean="0"/>
              <a:t>RedHatter</a:t>
            </a:r>
            <a:r>
              <a:rPr lang="en-US" dirty="0" smtClean="0"/>
              <a:t> or Customer (Even advanced</a:t>
            </a:r>
          </a:p>
          <a:p>
            <a:pPr lvl="1"/>
            <a:r>
              <a:rPr lang="en-US" dirty="0" smtClean="0"/>
              <a:t>The bootstrap token / certs alone invalidates the Document</a:t>
            </a:r>
          </a:p>
          <a:p>
            <a:r>
              <a:rPr lang="en-US" dirty="0" smtClean="0"/>
              <a:t>The lack of package management is really lacking in polish 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 err="1" smtClean="0"/>
              <a:t>RedHat</a:t>
            </a:r>
            <a:r>
              <a:rPr lang="en-US" dirty="0" smtClean="0"/>
              <a:t> Packaging into Chocolaty to get </a:t>
            </a:r>
            <a:r>
              <a:rPr lang="en-US" dirty="0" err="1" smtClean="0"/>
              <a:t>consistant</a:t>
            </a:r>
            <a:r>
              <a:rPr lang="en-US" dirty="0" smtClean="0"/>
              <a:t> Windows nodes working with OCP</a:t>
            </a:r>
          </a:p>
          <a:p>
            <a:r>
              <a:rPr lang="en-US" dirty="0" smtClean="0"/>
              <a:t>Recommend we take the “Hybrid” script functionality and build </a:t>
            </a:r>
            <a:r>
              <a:rPr lang="en-US" dirty="0" err="1" smtClean="0"/>
              <a:t>directy</a:t>
            </a:r>
            <a:r>
              <a:rPr lang="en-US" dirty="0" smtClean="0"/>
              <a:t> into </a:t>
            </a:r>
            <a:r>
              <a:rPr lang="en-US" dirty="0" err="1" smtClean="0"/>
              <a:t>Ansible</a:t>
            </a:r>
            <a:r>
              <a:rPr lang="en-US" dirty="0" smtClean="0"/>
              <a:t> Installer (Prepped for that)</a:t>
            </a:r>
          </a:p>
          <a:p>
            <a:r>
              <a:rPr lang="en-US" dirty="0" smtClean="0"/>
              <a:t>Consider a “Ref Arch” for OCP Hybrid (</a:t>
            </a:r>
            <a:r>
              <a:rPr lang="en-US" dirty="0" err="1" smtClean="0"/>
              <a:t>Baiscally</a:t>
            </a:r>
            <a:r>
              <a:rPr lang="en-US" dirty="0" smtClean="0"/>
              <a:t> this work upgraded to GA/Tech Preview Bits and a fork of the Ref Arch Doc</a:t>
            </a:r>
          </a:p>
          <a:p>
            <a:r>
              <a:rPr lang="en-US" dirty="0" smtClean="0"/>
              <a:t>Technology Side does appear to work – lots more testing is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2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networking and basic app test (It’s already in my </a:t>
            </a:r>
            <a:r>
              <a:rPr lang="en-US" dirty="0" err="1" smtClean="0"/>
              <a:t>trello</a:t>
            </a:r>
            <a:r>
              <a:rPr lang="en-US" dirty="0" smtClean="0"/>
              <a:t> card) – 5 days +/-</a:t>
            </a:r>
          </a:p>
          <a:p>
            <a:r>
              <a:rPr lang="en-US" dirty="0" smtClean="0"/>
              <a:t>Checkout how </a:t>
            </a:r>
            <a:r>
              <a:rPr lang="en-US" dirty="0" err="1" smtClean="0"/>
              <a:t>Persistant</a:t>
            </a:r>
            <a:r>
              <a:rPr lang="en-US" dirty="0" smtClean="0"/>
              <a:t> Volumes work</a:t>
            </a:r>
          </a:p>
          <a:p>
            <a:r>
              <a:rPr lang="en-US" dirty="0" smtClean="0"/>
              <a:t>Trial and Feed back this as a POC</a:t>
            </a:r>
          </a:p>
          <a:p>
            <a:r>
              <a:rPr lang="en-US" dirty="0" smtClean="0"/>
              <a:t>Do the DOC and </a:t>
            </a:r>
            <a:r>
              <a:rPr lang="en-US" dirty="0" err="1" smtClean="0"/>
              <a:t>productise</a:t>
            </a:r>
            <a:r>
              <a:rPr lang="en-US" dirty="0" smtClean="0"/>
              <a:t> the bits/package to Tech Preview Status</a:t>
            </a:r>
          </a:p>
          <a:p>
            <a:r>
              <a:rPr lang="en-US" dirty="0" smtClean="0"/>
              <a:t>Test it and Push it to Supportable</a:t>
            </a:r>
          </a:p>
          <a:p>
            <a:r>
              <a:rPr lang="en-US" dirty="0" smtClean="0"/>
              <a:t>Consider supporting multiple network types (Quite a few coming)</a:t>
            </a:r>
            <a:endParaRPr lang="en-US" dirty="0"/>
          </a:p>
          <a:p>
            <a:r>
              <a:rPr lang="en-US" dirty="0" smtClean="0"/>
              <a:t>Consider multiple cloud providers (Beyond Azure)</a:t>
            </a:r>
          </a:p>
        </p:txBody>
      </p:sp>
    </p:spTree>
    <p:extLst>
      <p:ext uri="{BB962C8B-B14F-4D97-AF65-F5344CB8AC3E}">
        <p14:creationId xmlns:p14="http://schemas.microsoft.com/office/powerpoint/2010/main" val="94014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Challenges/Questions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deploy Windows nodes in a </a:t>
            </a:r>
            <a:r>
              <a:rPr lang="en-US" dirty="0" err="1" smtClean="0"/>
              <a:t>OpenShift</a:t>
            </a:r>
            <a:r>
              <a:rPr lang="en-US" dirty="0" smtClean="0"/>
              <a:t> Cluster?</a:t>
            </a:r>
          </a:p>
          <a:p>
            <a:r>
              <a:rPr lang="en-US" dirty="0" smtClean="0"/>
              <a:t>What is needed to do this?</a:t>
            </a:r>
          </a:p>
          <a:p>
            <a:r>
              <a:rPr lang="en-US" dirty="0" smtClean="0"/>
              <a:t>How to make it Simple.</a:t>
            </a:r>
          </a:p>
          <a:p>
            <a:r>
              <a:rPr lang="en-US" dirty="0" smtClean="0"/>
              <a:t>Is the Microsoft Doc good enough?</a:t>
            </a:r>
          </a:p>
          <a:p>
            <a:r>
              <a:rPr lang="en-US" dirty="0" smtClean="0"/>
              <a:t>What are the issues?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006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Deployed Directly On Azure</a:t>
            </a:r>
          </a:p>
          <a:p>
            <a:r>
              <a:rPr lang="en-US" dirty="0" smtClean="0"/>
              <a:t>3 Masters – 3 Infrastructure VM’s – 1 </a:t>
            </a:r>
            <a:r>
              <a:rPr lang="en-US" dirty="0" err="1" smtClean="0"/>
              <a:t>Rhel</a:t>
            </a:r>
            <a:r>
              <a:rPr lang="en-US" dirty="0" smtClean="0"/>
              <a:t> Node – 2 Windows Node</a:t>
            </a:r>
          </a:p>
          <a:p>
            <a:r>
              <a:rPr lang="en-US" dirty="0" smtClean="0"/>
              <a:t>Standard Windows 2016 Datacenter Server Edition (No Patches)</a:t>
            </a:r>
          </a:p>
          <a:p>
            <a:r>
              <a:rPr lang="en-US" dirty="0" smtClean="0"/>
              <a:t>RHEL 7.4 with latest patches (Auto Applied)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1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Portal of OCP Hybrid Cluster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576"/>
            <a:ext cx="10515600" cy="4255435"/>
          </a:xfrm>
        </p:spPr>
      </p:pic>
    </p:spTree>
    <p:extLst>
      <p:ext uri="{BB962C8B-B14F-4D97-AF65-F5344CB8AC3E}">
        <p14:creationId xmlns:p14="http://schemas.microsoft.com/office/powerpoint/2010/main" val="170877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Bash script to deploy a cluster.</a:t>
            </a:r>
          </a:p>
          <a:p>
            <a:r>
              <a:rPr lang="en-US" dirty="0" smtClean="0"/>
              <a:t>A Container based repo for 3.9 puddles of </a:t>
            </a:r>
            <a:r>
              <a:rPr lang="en-US" dirty="0" err="1" smtClean="0"/>
              <a:t>ocp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ARM based(Azure </a:t>
            </a:r>
            <a:r>
              <a:rPr lang="en-US" dirty="0" err="1" smtClean="0"/>
              <a:t>Resoure</a:t>
            </a:r>
            <a:r>
              <a:rPr lang="en-US" dirty="0" smtClean="0"/>
              <a:t> Manager) script to deploy all virtual infrastructure on Azure including Linux and Windows nodes</a:t>
            </a:r>
          </a:p>
          <a:p>
            <a:r>
              <a:rPr lang="en-US" dirty="0" smtClean="0"/>
              <a:t>A Bash/</a:t>
            </a:r>
            <a:r>
              <a:rPr lang="en-US" dirty="0" err="1" smtClean="0"/>
              <a:t>Ansible</a:t>
            </a:r>
            <a:r>
              <a:rPr lang="en-US" dirty="0" smtClean="0"/>
              <a:t> Script that fully installs </a:t>
            </a:r>
            <a:r>
              <a:rPr lang="en-US" dirty="0" err="1" smtClean="0"/>
              <a:t>ocp</a:t>
            </a:r>
            <a:r>
              <a:rPr lang="en-US" dirty="0" smtClean="0"/>
              <a:t> 3.9 HA cluster with AV Sets, Load Balancers, 1-32 </a:t>
            </a:r>
            <a:r>
              <a:rPr lang="en-US" dirty="0" err="1" smtClean="0"/>
              <a:t>linux</a:t>
            </a:r>
            <a:r>
              <a:rPr lang="en-US" dirty="0" smtClean="0"/>
              <a:t> compute, </a:t>
            </a:r>
          </a:p>
          <a:p>
            <a:r>
              <a:rPr lang="en-US" dirty="0" smtClean="0"/>
              <a:t>A Separate </a:t>
            </a:r>
            <a:r>
              <a:rPr lang="en-US" dirty="0" err="1" smtClean="0"/>
              <a:t>Ansible</a:t>
            </a:r>
            <a:r>
              <a:rPr lang="en-US" dirty="0" smtClean="0"/>
              <a:t> script that installs 1-32 windows nodes </a:t>
            </a:r>
          </a:p>
          <a:p>
            <a:r>
              <a:rPr lang="en-US" dirty="0" smtClean="0"/>
              <a:t>Simple script to tunnel to Windows nodes via bastion for RDP</a:t>
            </a:r>
          </a:p>
          <a:p>
            <a:r>
              <a:rPr lang="en-US" dirty="0" smtClean="0"/>
              <a:t>Various </a:t>
            </a:r>
            <a:r>
              <a:rPr lang="en-US" dirty="0" err="1" smtClean="0"/>
              <a:t>Powershell</a:t>
            </a:r>
            <a:r>
              <a:rPr lang="en-US" dirty="0" smtClean="0"/>
              <a:t> scripts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Code Changes to </a:t>
            </a:r>
            <a:r>
              <a:rPr lang="en-US" dirty="0" err="1" smtClean="0"/>
              <a:t>OpenShift</a:t>
            </a:r>
            <a:endParaRPr lang="en-US" dirty="0" smtClean="0"/>
          </a:p>
          <a:p>
            <a:r>
              <a:rPr lang="en-US" dirty="0" smtClean="0"/>
              <a:t>No Code Changes in Openshift </a:t>
            </a:r>
            <a:r>
              <a:rPr lang="en-US" dirty="0" err="1" smtClean="0"/>
              <a:t>Ansible</a:t>
            </a:r>
            <a:r>
              <a:rPr lang="en-US" dirty="0" smtClean="0"/>
              <a:t> Installer </a:t>
            </a:r>
          </a:p>
          <a:p>
            <a:r>
              <a:rPr lang="en-US" dirty="0" smtClean="0"/>
              <a:t>No Special Version of OCP 3.9 – Standard Puddle – Expect GA Bits to be fine</a:t>
            </a:r>
          </a:p>
          <a:p>
            <a:r>
              <a:rPr lang="en-US" dirty="0" smtClean="0"/>
              <a:t>Few additional RPM’s to support </a:t>
            </a:r>
            <a:r>
              <a:rPr lang="en-US" dirty="0" err="1" smtClean="0"/>
              <a:t>Ansible</a:t>
            </a:r>
            <a:r>
              <a:rPr lang="en-US" dirty="0" smtClean="0"/>
              <a:t> to Windows nodes</a:t>
            </a:r>
          </a:p>
          <a:p>
            <a:r>
              <a:rPr lang="en-US" dirty="0" smtClean="0"/>
              <a:t>Just add </a:t>
            </a:r>
            <a:r>
              <a:rPr lang="en-US" dirty="0" err="1" smtClean="0"/>
              <a:t>rdp</a:t>
            </a:r>
            <a:r>
              <a:rPr lang="en-US" dirty="0" smtClean="0"/>
              <a:t> client to work on windows nodes via </a:t>
            </a:r>
            <a:r>
              <a:rPr lang="en-US" dirty="0" err="1" smtClean="0"/>
              <a:t>ssh</a:t>
            </a:r>
            <a:r>
              <a:rPr lang="en-US" dirty="0" smtClean="0"/>
              <a:t> to bastion host</a:t>
            </a:r>
          </a:p>
          <a:p>
            <a:r>
              <a:rPr lang="en-US" dirty="0" smtClean="0"/>
              <a:t>Existing security and firewall all match existing ref arch best practice</a:t>
            </a:r>
          </a:p>
          <a:p>
            <a:r>
              <a:rPr lang="en-US" dirty="0" smtClean="0"/>
              <a:t>Begin to end of deploy estimate 45 minutes for full HA multi-node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8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hard is it to repeat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1739456"/>
            <a:ext cx="10515600" cy="17230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Need a proper Azure account with good resources available</a:t>
            </a:r>
          </a:p>
          <a:p>
            <a:pPr lvl="1"/>
            <a:r>
              <a:rPr lang="en-US" dirty="0" smtClean="0"/>
              <a:t>Mark </a:t>
            </a:r>
            <a:r>
              <a:rPr lang="en-US" dirty="0" err="1" smtClean="0"/>
              <a:t>Heslin</a:t>
            </a:r>
            <a:r>
              <a:rPr lang="en-US" dirty="0" smtClean="0"/>
              <a:t> controls this access</a:t>
            </a:r>
          </a:p>
          <a:p>
            <a:r>
              <a:rPr lang="en-US" dirty="0" smtClean="0"/>
              <a:t>Run a simple script (Assuming the Azure CLI Is installed)</a:t>
            </a:r>
          </a:p>
          <a:p>
            <a:r>
              <a:rPr lang="en-US" dirty="0" smtClean="0"/>
              <a:t>Forked from 3.6/3.7 Ref arch – Formal doc and theory is same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04" y="4377452"/>
            <a:ext cx="8407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5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thru of changes - 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Forked Azure ref arch from existing 3.7 work (Official)</a:t>
            </a:r>
          </a:p>
          <a:p>
            <a:pPr lvl="1"/>
            <a:r>
              <a:rPr lang="en-US" dirty="0" smtClean="0"/>
              <a:t>Removed all unrelated files/sub projects</a:t>
            </a:r>
          </a:p>
          <a:p>
            <a:r>
              <a:rPr lang="en-US" dirty="0" smtClean="0"/>
              <a:t>Did a container based repo of puddles using </a:t>
            </a:r>
            <a:r>
              <a:rPr lang="en-US" dirty="0" err="1" smtClean="0"/>
              <a:t>Nginx</a:t>
            </a:r>
            <a:r>
              <a:rPr lang="en-US" dirty="0" smtClean="0"/>
              <a:t> for 3.9 OCP</a:t>
            </a:r>
          </a:p>
          <a:p>
            <a:r>
              <a:rPr lang="en-US" dirty="0" smtClean="0"/>
              <a:t>Upgraded the </a:t>
            </a:r>
            <a:r>
              <a:rPr lang="en-US" dirty="0" err="1" smtClean="0"/>
              <a:t>exisitng</a:t>
            </a:r>
            <a:r>
              <a:rPr lang="en-US" dirty="0" smtClean="0"/>
              <a:t> ref arch to handle 3.9 differences.</a:t>
            </a:r>
          </a:p>
          <a:p>
            <a:r>
              <a:rPr lang="en-US" dirty="0" smtClean="0"/>
              <a:t>Added new </a:t>
            </a:r>
            <a:r>
              <a:rPr lang="en-US" dirty="0" err="1" smtClean="0"/>
              <a:t>varibles</a:t>
            </a:r>
            <a:r>
              <a:rPr lang="en-US" dirty="0" smtClean="0"/>
              <a:t> to ref arch to support Windows Node Count</a:t>
            </a:r>
          </a:p>
          <a:p>
            <a:r>
              <a:rPr lang="en-US" dirty="0" smtClean="0"/>
              <a:t>Added new sub-arm script for windows node deployment</a:t>
            </a:r>
          </a:p>
          <a:p>
            <a:r>
              <a:rPr lang="en-US" dirty="0" smtClean="0"/>
              <a:t>Debugged 3.9 setup and make sure cluster comes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4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Specific using </a:t>
            </a:r>
            <a:r>
              <a:rPr lang="en-US" dirty="0" err="1" smtClean="0"/>
              <a:t>Ansible</a:t>
            </a:r>
            <a:r>
              <a:rPr lang="en-US" dirty="0" smtClean="0"/>
              <a:t> –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a new </a:t>
            </a:r>
            <a:r>
              <a:rPr lang="en-US" dirty="0" err="1" smtClean="0"/>
              <a:t>ansible</a:t>
            </a:r>
            <a:r>
              <a:rPr lang="en-US" dirty="0" smtClean="0"/>
              <a:t> group for Windows</a:t>
            </a:r>
          </a:p>
          <a:p>
            <a:r>
              <a:rPr lang="en-US" dirty="0" smtClean="0"/>
              <a:t>Added </a:t>
            </a:r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 (Group-</a:t>
            </a:r>
            <a:r>
              <a:rPr lang="en-US" dirty="0" err="1" smtClean="0"/>
              <a:t>vars</a:t>
            </a:r>
            <a:r>
              <a:rPr lang="en-US" dirty="0" smtClean="0"/>
              <a:t>) to allow </a:t>
            </a:r>
            <a:r>
              <a:rPr lang="en-US" dirty="0" err="1" smtClean="0"/>
              <a:t>ansible</a:t>
            </a:r>
            <a:r>
              <a:rPr lang="en-US" dirty="0" smtClean="0"/>
              <a:t> to control windows nodes</a:t>
            </a:r>
          </a:p>
          <a:p>
            <a:r>
              <a:rPr lang="en-US" dirty="0" smtClean="0"/>
              <a:t>Developed a new </a:t>
            </a:r>
            <a:r>
              <a:rPr lang="en-US" dirty="0" err="1" smtClean="0"/>
              <a:t>Ansible</a:t>
            </a:r>
            <a:r>
              <a:rPr lang="en-US" dirty="0" smtClean="0"/>
              <a:t> Script to Setup the Windows Nodes</a:t>
            </a:r>
          </a:p>
          <a:p>
            <a:r>
              <a:rPr lang="en-US" dirty="0" smtClean="0"/>
              <a:t>Original Microsoft uses a bootstrap token, we use a pre-generation of all certs/</a:t>
            </a:r>
            <a:r>
              <a:rPr lang="en-US" dirty="0" err="1" smtClean="0"/>
              <a:t>config</a:t>
            </a:r>
            <a:r>
              <a:rPr lang="en-US" dirty="0" smtClean="0"/>
              <a:t> files instead. The bootstrap token is not recommended even upstream till 3.10 at soonest, </a:t>
            </a:r>
            <a:r>
              <a:rPr lang="en-US" dirty="0" err="1" smtClean="0"/>
              <a:t>tbd</a:t>
            </a:r>
            <a:r>
              <a:rPr lang="en-US" dirty="0" smtClean="0"/>
              <a:t> on </a:t>
            </a:r>
            <a:r>
              <a:rPr lang="en-US" dirty="0" err="1" smtClean="0"/>
              <a:t>ocp</a:t>
            </a:r>
            <a:endParaRPr lang="en-US" dirty="0" smtClean="0"/>
          </a:p>
          <a:p>
            <a:r>
              <a:rPr lang="en-US" dirty="0" smtClean="0"/>
              <a:t>Implemented the pre-generation and deployment of </a:t>
            </a:r>
            <a:r>
              <a:rPr lang="en-US" dirty="0" err="1" smtClean="0"/>
              <a:t>configs</a:t>
            </a:r>
            <a:r>
              <a:rPr lang="en-US" dirty="0" smtClean="0"/>
              <a:t> and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0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hat">
      <a:dk1>
        <a:srgbClr val="FF26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51839</TotalTime>
  <Words>811</Words>
  <Application>Microsoft Macintosh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Wingdings</vt:lpstr>
      <vt:lpstr>Arial</vt:lpstr>
      <vt:lpstr>Office Theme</vt:lpstr>
      <vt:lpstr> OpenShift Hybrid Windows and Linux</vt:lpstr>
      <vt:lpstr>Challenges/Questions</vt:lpstr>
      <vt:lpstr>Infrastructure</vt:lpstr>
      <vt:lpstr>Azure Portal of OCP Hybrid Cluster</vt:lpstr>
      <vt:lpstr>Software Components</vt:lpstr>
      <vt:lpstr>Interesting Parts</vt:lpstr>
      <vt:lpstr>How hard is it to repeat</vt:lpstr>
      <vt:lpstr>Walk thru of changes - Baseline</vt:lpstr>
      <vt:lpstr>Windows Specific using Ansible – Part 1</vt:lpstr>
      <vt:lpstr>Windows Specific using Ansible – Part 2</vt:lpstr>
      <vt:lpstr>Objectives Accomplished</vt:lpstr>
      <vt:lpstr>To Be done:</vt:lpstr>
      <vt:lpstr>OCP Hybrid Repo (ARM/Bash/Ansible)</vt:lpstr>
      <vt:lpstr>Hybrid Script – Windows Node Setup</vt:lpstr>
      <vt:lpstr>Findings</vt:lpstr>
      <vt:lpstr>Going Forward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For Ref Archs</dc:title>
  <dc:creator>Glenn West</dc:creator>
  <cp:lastModifiedBy>Glenn West</cp:lastModifiedBy>
  <cp:revision>22</cp:revision>
  <cp:lastPrinted>2018-02-23T09:07:26Z</cp:lastPrinted>
  <dcterms:created xsi:type="dcterms:W3CDTF">2018-01-08T23:59:15Z</dcterms:created>
  <dcterms:modified xsi:type="dcterms:W3CDTF">2018-02-23T09:16:25Z</dcterms:modified>
</cp:coreProperties>
</file>